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0AB2-1BAE-4DC6-B0F7-C87B263A4562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CA8517-68CC-49D1-8A66-5C024FE41A7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0AB2-1BAE-4DC6-B0F7-C87B263A4562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8517-68CC-49D1-8A66-5C024FE41A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0AB2-1BAE-4DC6-B0F7-C87B263A4562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8517-68CC-49D1-8A66-5C024FE41A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9AE0AB2-1BAE-4DC6-B0F7-C87B263A4562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5CA8517-68CC-49D1-8A66-5C024FE41A7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0AB2-1BAE-4DC6-B0F7-C87B263A4562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CA8517-68CC-49D1-8A66-5C024FE41A7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9AE0AB2-1BAE-4DC6-B0F7-C87B263A4562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5CA8517-68CC-49D1-8A66-5C024FE41A7F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9AE0AB2-1BAE-4DC6-B0F7-C87B263A4562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5CA8517-68CC-49D1-8A66-5C024FE41A7F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0AB2-1BAE-4DC6-B0F7-C87B263A4562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CA8517-68CC-49D1-8A66-5C024FE41A7F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0AB2-1BAE-4DC6-B0F7-C87B263A4562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CA8517-68CC-49D1-8A66-5C024FE41A7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9AE0AB2-1BAE-4DC6-B0F7-C87B263A4562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5CA8517-68CC-49D1-8A66-5C024FE41A7F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9AE0AB2-1BAE-4DC6-B0F7-C87B263A4562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5CA8517-68CC-49D1-8A66-5C024FE41A7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59AE0AB2-1BAE-4DC6-B0F7-C87B263A4562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D5CA8517-68CC-49D1-8A66-5C024FE41A7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Oct. 23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06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95400"/>
            <a:ext cx="8229600" cy="513556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Dr. Ames-Describe him in three words.</a:t>
            </a:r>
          </a:p>
          <a:p>
            <a:r>
              <a:rPr lang="en-US" sz="2800" dirty="0" smtClean="0"/>
              <a:t>What new rumor do we learn about?</a:t>
            </a:r>
          </a:p>
          <a:p>
            <a:r>
              <a:rPr lang="en-US" sz="2800" dirty="0" smtClean="0"/>
              <a:t>What message does Dr. Ames have for Sarah’s father?</a:t>
            </a:r>
          </a:p>
          <a:p>
            <a:r>
              <a:rPr lang="en-US" sz="2800" dirty="0" smtClean="0"/>
              <a:t>Do you consider Sarah’s uncle a hero or not. Explain fully.</a:t>
            </a:r>
          </a:p>
          <a:p>
            <a:r>
              <a:rPr lang="en-US" sz="2800" dirty="0" smtClean="0"/>
              <a:t>What does Sarah lashing out at Mary Lacy show about her state of mind? </a:t>
            </a:r>
          </a:p>
          <a:p>
            <a:r>
              <a:rPr lang="en-US" sz="2800" dirty="0" smtClean="0"/>
              <a:t>What does the story of the recitation of </a:t>
            </a:r>
            <a:r>
              <a:rPr lang="en-US" sz="2800" i="1" dirty="0" smtClean="0"/>
              <a:t>The Lord’s Pray</a:t>
            </a:r>
            <a:r>
              <a:rPr lang="en-US" sz="2800" dirty="0" smtClean="0"/>
              <a:t> show about those that accuse someone of witchcraft?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Page 272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06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Mylar</Template>
  <TotalTime>29</TotalTime>
  <Words>81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Mylar</vt:lpstr>
      <vt:lpstr>English</vt:lpstr>
      <vt:lpstr>Page 272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3</cp:revision>
  <dcterms:created xsi:type="dcterms:W3CDTF">2013-10-22T20:59:06Z</dcterms:created>
  <dcterms:modified xsi:type="dcterms:W3CDTF">2013-10-22T21:28:23Z</dcterms:modified>
</cp:coreProperties>
</file>